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2" r:id="rId3"/>
    <p:sldId id="267" r:id="rId4"/>
    <p:sldId id="273" r:id="rId5"/>
    <p:sldId id="268" r:id="rId6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98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990" y="90"/>
      </p:cViewPr>
      <p:guideLst>
        <p:guide orient="horz" pos="20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96A6A94-8AC6-4D2C-A81D-794172EA51A0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FD202CB-60A6-4E66-8D69-421EBA43D2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7230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C992-68F0-1561-4D98-D09C4BFE0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E4889-7027-D227-C3DA-B5410BF65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EF233-A8DC-FCEC-02B3-566BDF17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F5F1D-EA0F-4C2B-02EF-6407CD8B7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24B70-1FD9-03CA-B899-A8B86C159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054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997F-3E5E-09AA-11FD-3F678BDEC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3A194-08D2-619E-2E80-1BF9DFF62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A3F91-86BC-4D71-5734-7696FAEB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15885-6CCB-3886-589C-D5598344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A9B67-CD6A-5D62-DD0E-73E2DA158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049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86C714-DF7D-018A-AFF1-03BEA5867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0BCB8-DC7F-E2E4-E125-70408F78B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EDBBC-8DEB-B6C5-4B1D-0438C54C2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38B9F-5034-4A3C-F446-C3C013730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3D418-D96D-1C4B-8C3E-E09A3D642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008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8006-40A2-6364-B6DA-E9655F190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B1AB6-B97B-89CF-60C1-0F6D01AD3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8B645-7382-B244-182E-B9020FA4A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96725-3015-072F-8546-E2745A6D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E46D7-C001-3BCE-9AC7-4B8B413C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169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FA34-6D2F-624D-91A2-C60190D8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8D96A-8943-E519-6722-584AA6527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AC537-F34B-9ED0-A335-0F16D39EC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18130-1BE2-31EA-FD51-1D78C911C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FACC-8F35-E755-0956-C5FF8B049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027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2ED11-883D-43FF-DDC9-9D4EEF178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D9F59-8CAC-E3C0-65E7-6C3636C6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E6615-BA09-6A3B-7A0C-ABDC0188E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DD883-7FB4-8E0C-5988-F50465AD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84545-C5A6-67F6-3C18-09DD7578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1C33A-A199-B8A8-0FF1-9C15F485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119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0F758-2FA7-F393-08D3-960B41EC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7113F-3E25-DBA0-B9F1-8C311A8D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4F951-0FBA-2508-01EE-86155AFB6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8DE7A-85AD-19E6-51BA-0DBA64272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298997-E58A-D14D-ACC6-C8589795C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43021-2ED1-58C9-5B4B-05235D2DD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41A1FF-EFEF-91A9-9792-7A0D75C6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91E62-FA51-2A6B-6698-BF7C141C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41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9C93B-4615-4791-E47B-7C1A3DFC3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825635-F931-B2F1-EE79-D1953EC6D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115A7-6A92-1593-5955-FDC1F1A6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DF332-03F9-6923-23F5-0A6875BC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242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7739C5-118A-A15C-128C-7C01D18D2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9F6DCD-61E2-BD14-7EB1-7B114EE2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6C8C7-24E4-B16D-8EB4-62ECB4089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289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4442A-4313-C1D2-8AD3-AACC3E993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65740-BAB3-11BE-B505-BB6A92DD8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EEA27-0B23-2D5D-2973-836AB8F38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2467C-8A6A-1EC0-355F-283F8B44B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FFB76-6121-8143-0FD7-2BE84F279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294CC-6801-9B5D-3A94-F49F1A22A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163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3AEB0-B0AE-0C19-CBCC-C73D56F6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06F2A5-7DF3-9185-8ED4-508019901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45254-4F4B-28E6-EC1E-BB6DEEE88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514DB-FFA2-96C7-2099-F1720397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7525C-0470-D6B4-2BFD-E3280397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06A5-C4C0-AD58-092B-03F79BCD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074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5AB6A8-BFFF-923B-1E72-3C37FA00D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BCED1-1D46-3842-D728-FD4768F8E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4D31B-2F45-9FDD-1996-A876519AB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6026-50CD-4627-996E-C41D48730B09}" type="datetimeFigureOut">
              <a:rPr lang="he-IL" smtClean="0"/>
              <a:t>ט"ז/כסלו/תשפ"ו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C0909-B262-7EF8-F53B-D56F168D2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295D0-4658-6E96-7C9D-978550A4F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AC1C-6F2C-449C-BCE2-1339D47894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14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8358-3066-AF22-BBD0-7C5F4567F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8762" y="896938"/>
            <a:ext cx="5049625" cy="2251615"/>
          </a:xfrm>
        </p:spPr>
        <p:txBody>
          <a:bodyPr>
            <a:normAutofit fontScale="90000"/>
          </a:bodyPr>
          <a:lstStyle/>
          <a:p>
            <a:r>
              <a:rPr lang="ar-LB" sz="8000" dirty="0">
                <a:cs typeface="AL-Hosam" pitchFamily="2" charset="-78"/>
              </a:rPr>
              <a:t>ورشة هتافات</a:t>
            </a:r>
            <a:br>
              <a:rPr lang="ar-LB" sz="8000" dirty="0">
                <a:cs typeface="AL-Hosam" pitchFamily="2" charset="-78"/>
              </a:rPr>
            </a:br>
            <a:r>
              <a:rPr lang="ar-LB" sz="8000" dirty="0">
                <a:cs typeface="AL-Hosam" pitchFamily="2" charset="-78"/>
              </a:rPr>
              <a:t>عن الاسرى</a:t>
            </a:r>
            <a:endParaRPr lang="he-IL" sz="80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09733E-9D31-008F-D6DC-257C915B5052}"/>
              </a:ext>
            </a:extLst>
          </p:cNvPr>
          <p:cNvSpPr txBox="1">
            <a:spLocks/>
          </p:cNvSpPr>
          <p:nvPr/>
        </p:nvSpPr>
        <p:spPr>
          <a:xfrm>
            <a:off x="6864284" y="3284538"/>
            <a:ext cx="5049625" cy="22516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8000" dirty="0">
                <a:solidFill>
                  <a:srgbClr val="4D98B3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קריאת ססמאות</a:t>
            </a:r>
          </a:p>
          <a:p>
            <a:r>
              <a:rPr lang="he-IL" sz="8000" dirty="0">
                <a:solidFill>
                  <a:srgbClr val="4D98B3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עם האסירים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92F529-7329-1977-E713-6330ADF79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673" y="451562"/>
            <a:ext cx="4532924" cy="610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0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2C6AC-245A-7491-A34B-DF23D506A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13C052-D6DB-C0D7-23A3-A2B0EB52DFAF}"/>
              </a:ext>
            </a:extLst>
          </p:cNvPr>
          <p:cNvSpPr txBox="1"/>
          <p:nvPr/>
        </p:nvSpPr>
        <p:spPr>
          <a:xfrm>
            <a:off x="1003046" y="782424"/>
            <a:ext cx="10959568" cy="675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LB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بالروح بالدم نفديك يا اسير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E00E8E-6E45-5D99-7579-F8C1277E5358}"/>
              </a:ext>
            </a:extLst>
          </p:cNvPr>
          <p:cNvSpPr txBox="1"/>
          <p:nvPr/>
        </p:nvSpPr>
        <p:spPr>
          <a:xfrm>
            <a:off x="2526381" y="2468920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ברוח(נו) ובדם(נו) נפדה אותך.....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6AEBFD-BF89-B337-846D-0FD882FC3CFC}"/>
              </a:ext>
            </a:extLst>
          </p:cNvPr>
          <p:cNvSpPr txBox="1"/>
          <p:nvPr/>
        </p:nvSpPr>
        <p:spPr>
          <a:xfrm>
            <a:off x="2526382" y="1535943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בִּ(אל)רּוח  בִּ(אל)דַּם נַפְדיכְּ יָא אסיר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E83038-AD29-C480-FF47-E01C754176E8}"/>
              </a:ext>
            </a:extLst>
          </p:cNvPr>
          <p:cNvSpPr txBox="1"/>
          <p:nvPr/>
        </p:nvSpPr>
        <p:spPr>
          <a:xfrm>
            <a:off x="921982" y="3450865"/>
            <a:ext cx="10959568" cy="675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LB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يا أسيرة ويا أسير انتوا الرمز والضمير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4BDD00-CE65-D2FA-1F8F-601B02AADC6F}"/>
              </a:ext>
            </a:extLst>
          </p:cNvPr>
          <p:cNvSpPr txBox="1"/>
          <p:nvPr/>
        </p:nvSpPr>
        <p:spPr>
          <a:xfrm>
            <a:off x="2445317" y="5137361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אסירה ואסיר אתם הסמל והמצפון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E5C346-E190-2B2D-034B-88E3D8C03B9B}"/>
              </a:ext>
            </a:extLst>
          </p:cNvPr>
          <p:cNvSpPr txBox="1"/>
          <p:nvPr/>
        </p:nvSpPr>
        <p:spPr>
          <a:xfrm>
            <a:off x="2445318" y="4204384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יא אסירה ויא אסיר אִנְתוּ (אל)רַמְז ו(אל)דָּמיר</a:t>
            </a:r>
          </a:p>
        </p:txBody>
      </p:sp>
    </p:spTree>
    <p:extLst>
      <p:ext uri="{BB962C8B-B14F-4D97-AF65-F5344CB8AC3E}">
        <p14:creationId xmlns:p14="http://schemas.microsoft.com/office/powerpoint/2010/main" val="1364415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08D31-2162-4235-B195-CA5F5AC16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FEEFA0-BA74-D62C-F3FC-E9BF6844BDB3}"/>
              </a:ext>
            </a:extLst>
          </p:cNvPr>
          <p:cNvSpPr txBox="1"/>
          <p:nvPr/>
        </p:nvSpPr>
        <p:spPr>
          <a:xfrm>
            <a:off x="1003046" y="782424"/>
            <a:ext cx="10959568" cy="18444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كس</a:t>
            </a:r>
            <a: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ّ</a:t>
            </a: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ر كس</a:t>
            </a:r>
            <a: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ّ</a:t>
            </a: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ر يا سجين كل قيود المحتلين</a:t>
            </a:r>
            <a:b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</a:br>
            <a:b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</a:b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5ED884-5BF0-2546-0C37-99207814088D}"/>
              </a:ext>
            </a:extLst>
          </p:cNvPr>
          <p:cNvSpPr txBox="1"/>
          <p:nvPr/>
        </p:nvSpPr>
        <p:spPr>
          <a:xfrm>
            <a:off x="2526383" y="2238767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שבור, שבור אסיר את כל כבלי הכובשים</a:t>
            </a:r>
            <a:endParaRPr lang="he-IL" sz="2400" dirty="0">
              <a:solidFill>
                <a:srgbClr val="7030A0"/>
              </a:solidFill>
              <a:latin typeface="Frank Ruehl CLM" panose="02000603000000000000" pitchFamily="2" charset="-79"/>
              <a:cs typeface="Frank Ruehl CLM" panose="02000603000000000000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39A709-CC49-2C62-F199-EE132A2B9051}"/>
              </a:ext>
            </a:extLst>
          </p:cNvPr>
          <p:cNvSpPr txBox="1"/>
          <p:nvPr/>
        </p:nvSpPr>
        <p:spPr>
          <a:xfrm>
            <a:off x="1003046" y="4003720"/>
            <a:ext cx="10959568" cy="675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تحياتنا للاسيرات والاسرى في المعتقلات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4FA4F6-397A-517E-D8DC-63BD2B3B6865}"/>
              </a:ext>
            </a:extLst>
          </p:cNvPr>
          <p:cNvSpPr txBox="1"/>
          <p:nvPr/>
        </p:nvSpPr>
        <p:spPr>
          <a:xfrm>
            <a:off x="2526382" y="5298361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ברכותנו לשבויות ולשבויים בבתי הכלא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B4F1AE-08A5-C9F6-DF8E-8D8E76B422E8}"/>
              </a:ext>
            </a:extLst>
          </p:cNvPr>
          <p:cNvSpPr txBox="1"/>
          <p:nvPr/>
        </p:nvSpPr>
        <p:spPr>
          <a:xfrm>
            <a:off x="2526382" y="1641977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כָּסֵּר כָּסֵּר יָא סָג'ין כֻּל קֻיוד אֶלְמֻחְתָלין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564989-229B-82F6-6543-5F267A71B8B9}"/>
              </a:ext>
            </a:extLst>
          </p:cNvPr>
          <p:cNvSpPr txBox="1"/>
          <p:nvPr/>
        </p:nvSpPr>
        <p:spPr>
          <a:xfrm>
            <a:off x="2526381" y="4763180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תָחִיָאתְנָא לִלְאָסירָאת וַ(א)לְאַסְרָא פִי (א)לְמֻעְתַקָלָאת</a:t>
            </a:r>
          </a:p>
        </p:txBody>
      </p:sp>
    </p:spTree>
    <p:extLst>
      <p:ext uri="{BB962C8B-B14F-4D97-AF65-F5344CB8AC3E}">
        <p14:creationId xmlns:p14="http://schemas.microsoft.com/office/powerpoint/2010/main" val="158806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C7837-42DB-BC03-2997-063F325A2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AC4DB3-A3B2-54A1-F00D-BA5646E288C2}"/>
              </a:ext>
            </a:extLst>
          </p:cNvPr>
          <p:cNvSpPr txBox="1"/>
          <p:nvPr/>
        </p:nvSpPr>
        <p:spPr>
          <a:xfrm>
            <a:off x="1003046" y="782424"/>
            <a:ext cx="10959568" cy="18444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LB" sz="3600" dirty="0">
                <a:cs typeface="PT Bold Heading" panose="00000400000000000000" pitchFamily="2" charset="-78"/>
              </a:rPr>
              <a:t>الحُرية جايي جايي  وليل الظُلم الو نهاية</a:t>
            </a:r>
            <a:b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</a:br>
            <a:b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</a:b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31D414-F3C9-73F1-EC41-9DF60B53398F}"/>
              </a:ext>
            </a:extLst>
          </p:cNvPr>
          <p:cNvSpPr txBox="1"/>
          <p:nvPr/>
        </p:nvSpPr>
        <p:spPr>
          <a:xfrm>
            <a:off x="2526383" y="2238767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החרות גאה גאה, ליל הדיכוי יש לו סוף</a:t>
            </a:r>
            <a:endParaRPr lang="he-IL" sz="2400" dirty="0">
              <a:solidFill>
                <a:srgbClr val="7030A0"/>
              </a:solidFill>
              <a:latin typeface="Frank Ruehl CLM" panose="02000603000000000000" pitchFamily="2" charset="-79"/>
              <a:cs typeface="Frank Ruehl CLM" panose="02000603000000000000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F70A93-7229-6680-C9B6-F2FDB0EFAAD2}"/>
              </a:ext>
            </a:extLst>
          </p:cNvPr>
          <p:cNvSpPr txBox="1"/>
          <p:nvPr/>
        </p:nvSpPr>
        <p:spPr>
          <a:xfrm>
            <a:off x="1003046" y="4003720"/>
            <a:ext cx="10959568" cy="675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L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0000400000000000000" pitchFamily="2" charset="-78"/>
              </a:rPr>
              <a:t>تحياتنا للاسير 	للي ناضل للتحرير</a:t>
            </a:r>
            <a:endParaRPr lang="en-US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C9A569-55CF-5BCF-C30B-4C8FC5702C44}"/>
              </a:ext>
            </a:extLst>
          </p:cNvPr>
          <p:cNvSpPr txBox="1"/>
          <p:nvPr/>
        </p:nvSpPr>
        <p:spPr>
          <a:xfrm>
            <a:off x="2526382" y="5298361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ברכותנו לשבוי לזה שנאבק למען השחרור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46E31D-0C1A-601A-539A-EA87B29A7516}"/>
              </a:ext>
            </a:extLst>
          </p:cNvPr>
          <p:cNvSpPr txBox="1"/>
          <p:nvPr/>
        </p:nvSpPr>
        <p:spPr>
          <a:xfrm>
            <a:off x="2526382" y="1641977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אלחֻרִיֵה ג'איי גאיי וַלַיל אלטֻ'לֻם אִלוֹ נִהאיֵה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5C7C84-4909-2B0B-3A56-A1591FABBD69}"/>
              </a:ext>
            </a:extLst>
          </p:cNvPr>
          <p:cNvSpPr txBox="1"/>
          <p:nvPr/>
        </p:nvSpPr>
        <p:spPr>
          <a:xfrm>
            <a:off x="2526382" y="4753452"/>
            <a:ext cx="94362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תָחִיָאתְנָא לִלְאָסיר לִלי נא</a:t>
            </a:r>
            <a:r>
              <a:rPr lang="he-IL" sz="3600" dirty="0">
                <a:solidFill>
                  <a:srgbClr val="00B0F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דַ</a:t>
            </a:r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ל לִלְתַחְריר</a:t>
            </a:r>
          </a:p>
        </p:txBody>
      </p:sp>
    </p:spTree>
    <p:extLst>
      <p:ext uri="{BB962C8B-B14F-4D97-AF65-F5344CB8AC3E}">
        <p14:creationId xmlns:p14="http://schemas.microsoft.com/office/powerpoint/2010/main" val="749178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49234-1CFD-8339-2475-DC0B6A876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58AC80-9C77-8B6B-A267-41565645F52E}"/>
              </a:ext>
            </a:extLst>
          </p:cNvPr>
          <p:cNvSpPr txBox="1"/>
          <p:nvPr/>
        </p:nvSpPr>
        <p:spPr>
          <a:xfrm>
            <a:off x="490194" y="588509"/>
            <a:ext cx="10746554" cy="12682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LB" sz="3600" dirty="0">
                <a:cs typeface="PT Bold Heading" panose="00000400000000000000" pitchFamily="2" charset="-78"/>
              </a:rPr>
              <a:t>حرية حرية			لاسرانا الحرية</a:t>
            </a:r>
            <a:br>
              <a:rPr lang="ar-LB" sz="3600" dirty="0">
                <a:cs typeface="PT Bold Heading" panose="00000400000000000000" pitchFamily="2" charset="-78"/>
              </a:rPr>
            </a:br>
            <a:r>
              <a:rPr lang="ar-LB" sz="3600" dirty="0">
                <a:cs typeface="PT Bold Heading" panose="00000400000000000000" pitchFamily="2" charset="-78"/>
              </a:rPr>
              <a:t>للي ثاروا عالذلية	للي تصدوا للفاشية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PT Bold Heading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6DC047-97C7-4263-508E-AE8D7F0B7BBC}"/>
              </a:ext>
            </a:extLst>
          </p:cNvPr>
          <p:cNvSpPr txBox="1"/>
          <p:nvPr/>
        </p:nvSpPr>
        <p:spPr>
          <a:xfrm>
            <a:off x="1800517" y="4131210"/>
            <a:ext cx="943623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חרות חרות				לשבויינו החרות</a:t>
            </a:r>
          </a:p>
          <a:p>
            <a:pPr algn="r" rtl="1"/>
            <a:r>
              <a:rPr lang="he-IL" sz="3600" b="1" dirty="0">
                <a:solidFill>
                  <a:schemeClr val="accent6">
                    <a:lumMod val="50000"/>
                  </a:schemeClr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לאלו שהתמרדו על ההשפלה לאלו שעמדו בפני הפשיזם</a:t>
            </a:r>
            <a:endParaRPr lang="he-IL" sz="2400" dirty="0">
              <a:solidFill>
                <a:srgbClr val="7030A0"/>
              </a:solidFill>
              <a:latin typeface="Frank Ruehl CLM" panose="02000603000000000000" pitchFamily="2" charset="-79"/>
              <a:cs typeface="Frank Ruehl CLM" panose="02000603000000000000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5664F1-8555-9246-74ED-BCFDD781C8AD}"/>
              </a:ext>
            </a:extLst>
          </p:cNvPr>
          <p:cNvSpPr txBox="1"/>
          <p:nvPr/>
        </p:nvSpPr>
        <p:spPr>
          <a:xfrm>
            <a:off x="1800517" y="2414975"/>
            <a:ext cx="943623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חֻריֵה חֻריֵה			לִאַסראנא אלחֻריֵה</a:t>
            </a:r>
          </a:p>
          <a:p>
            <a:pPr algn="r" rtl="1"/>
            <a:r>
              <a:rPr lang="he-IL" sz="3600" dirty="0">
                <a:solidFill>
                  <a:srgbClr val="002060"/>
                </a:solidFill>
                <a:latin typeface="Frank Ruehl CLM" panose="02000603000000000000" pitchFamily="2" charset="-79"/>
                <a:cs typeface="Frank Ruehl CLM" panose="02000603000000000000" pitchFamily="2" charset="-79"/>
              </a:rPr>
              <a:t>לִלי ת'ארוּ עאלדֻ'לִיֵה	לִלי תסַדוּ לִלְפאשִיֵה</a:t>
            </a:r>
          </a:p>
        </p:txBody>
      </p:sp>
    </p:spTree>
    <p:extLst>
      <p:ext uri="{BB962C8B-B14F-4D97-AF65-F5344CB8AC3E}">
        <p14:creationId xmlns:p14="http://schemas.microsoft.com/office/powerpoint/2010/main" val="2344972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3302</TotalTime>
  <Words>201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AL-Hosam</vt:lpstr>
      <vt:lpstr>Arial</vt:lpstr>
      <vt:lpstr>Calibri</vt:lpstr>
      <vt:lpstr>Calibri Light</vt:lpstr>
      <vt:lpstr>Frank Ruehl CLM</vt:lpstr>
      <vt:lpstr>PT Bold Heading</vt:lpstr>
      <vt:lpstr>Office Theme</vt:lpstr>
      <vt:lpstr>ورشة هتافات عن الاسرى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Iris Bar</dc:creator>
  <cp:lastModifiedBy>Iris Bar</cp:lastModifiedBy>
  <cp:revision>41</cp:revision>
  <dcterms:created xsi:type="dcterms:W3CDTF">2025-01-08T17:34:13Z</dcterms:created>
  <dcterms:modified xsi:type="dcterms:W3CDTF">2025-12-06T19:16:49Z</dcterms:modified>
</cp:coreProperties>
</file>